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45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4" autoAdjust="0"/>
    <p:restoredTop sz="81797" autoAdjust="0"/>
  </p:normalViewPr>
  <p:slideViewPr>
    <p:cSldViewPr snapToObjects="1">
      <p:cViewPr>
        <p:scale>
          <a:sx n="50" d="100"/>
          <a:sy n="50" d="100"/>
        </p:scale>
        <p:origin x="-720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RDF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RDF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10/04/15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10/04/15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Clearly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The </a:t>
            </a:r>
            <a:r>
              <a:rPr lang="fr-FR" dirty="0" err="1" smtClean="0"/>
              <a:t>framework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ellipsoid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define</a:t>
            </a:r>
            <a:r>
              <a:rPr lang="fr-FR" baseline="0" dirty="0" smtClean="0"/>
              <a:t> the CRS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</a:t>
            </a:r>
            <a:r>
              <a:rPr lang="fr-FR" baseline="0" dirty="0" smtClean="0"/>
              <a:t> check the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of the REST service.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LGD </a:t>
            </a:r>
            <a:r>
              <a:rPr lang="fr-FR" dirty="0" err="1" smtClean="0"/>
              <a:t>ontology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developed</a:t>
            </a:r>
            <a:r>
              <a:rPr lang="fr-FR" baseline="0" dirty="0" smtClean="0"/>
              <a:t> in LGD </a:t>
            </a:r>
            <a:r>
              <a:rPr lang="fr-FR" baseline="0" dirty="0" err="1" smtClean="0"/>
              <a:t>project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GeoOnto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a French Project, Pr. </a:t>
            </a:r>
            <a:r>
              <a:rPr lang="fr-FR" baseline="0" dirty="0" err="1" smtClean="0"/>
              <a:t>Reynauld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Rectangle, Points in a List, Points in a group of RDF resources, Literals and more structured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+ Explain more: A geometry</a:t>
            </a:r>
            <a:r>
              <a:rPr lang="en-US" baseline="0" dirty="0" smtClean="0">
                <a:latin typeface="Calibri" charset="0"/>
              </a:rPr>
              <a:t> as just a Point. A bounding box, Add where </a:t>
            </a:r>
            <a:r>
              <a:rPr lang="en-US" baseline="0" dirty="0" err="1" smtClean="0">
                <a:latin typeface="Calibri" charset="0"/>
              </a:rPr>
              <a:t>GeoSPARQL</a:t>
            </a:r>
            <a:r>
              <a:rPr lang="en-US" baseline="0" dirty="0" smtClean="0">
                <a:latin typeface="Calibri" charset="0"/>
              </a:rPr>
              <a:t> comes into play </a:t>
            </a:r>
            <a:endParaRPr lang="en-US" dirty="0" smtClean="0">
              <a:latin typeface="Calibri" charset="0"/>
            </a:endParaRP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Schema.org</a:t>
            </a:r>
            <a:r>
              <a:rPr lang="fr-FR" baseline="0" dirty="0" smtClean="0"/>
              <a:t> (shows version) and </a:t>
            </a:r>
            <a:r>
              <a:rPr lang="fr-FR" baseline="0" dirty="0" err="1" smtClean="0"/>
              <a:t>DBPedia</a:t>
            </a:r>
            <a:r>
              <a:rPr lang="fr-FR" baseline="0" dirty="0" smtClean="0"/>
              <a:t> (version).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precision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Schema.org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contains</a:t>
            </a:r>
            <a:r>
              <a:rPr lang="fr-FR" baseline="0" dirty="0" smtClean="0"/>
              <a:t> 1500+ </a:t>
            </a:r>
            <a:r>
              <a:rPr lang="fr-FR" baseline="0" dirty="0" err="1" smtClean="0"/>
              <a:t>terms</a:t>
            </a:r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</a:p>
          <a:p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Datalift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provides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module for </a:t>
            </a:r>
            <a:r>
              <a:rPr lang="fr-FR" baseline="0" dirty="0" err="1" smtClean="0"/>
              <a:t>converting</a:t>
            </a:r>
            <a:r>
              <a:rPr lang="fr-FR" baseline="0" dirty="0" smtClean="0"/>
              <a:t> Shape files </a:t>
            </a:r>
            <a:r>
              <a:rPr lang="fr-FR" baseline="0" dirty="0" err="1" smtClean="0"/>
              <a:t>into</a:t>
            </a:r>
            <a:r>
              <a:rPr lang="fr-FR" baseline="0" dirty="0" smtClean="0"/>
              <a:t> RDF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;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IGN.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I’ve</a:t>
            </a:r>
            <a:r>
              <a:rPr lang="fr-FR" dirty="0" smtClean="0"/>
              <a:t> 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configurations</a:t>
            </a:r>
            <a:r>
              <a:rPr lang="fr-FR" baseline="0" dirty="0" smtClean="0"/>
              <a:t> of the scripts.</a:t>
            </a:r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I’ve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endParaRPr lang="fr-FR" baseline="0" dirty="0" smtClean="0"/>
          </a:p>
          <a:p>
            <a:r>
              <a:rPr lang="fr-FR" baseline="0" dirty="0" smtClean="0"/>
              <a:t>+ LIMES vs SILK: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bigger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scalability</a:t>
            </a:r>
            <a:r>
              <a:rPr lang="fr-FR" baseline="0" dirty="0" smtClean="0"/>
              <a:t> issues ..</a:t>
            </a:r>
            <a:r>
              <a:rPr lang="fr-FR" baseline="0" dirty="0" err="1" smtClean="0"/>
              <a:t>much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better</a:t>
            </a:r>
            <a:r>
              <a:rPr lang="fr-FR" baseline="0" dirty="0" smtClean="0"/>
              <a:t>  or use of </a:t>
            </a:r>
            <a:r>
              <a:rPr lang="fr-FR" baseline="0" dirty="0" err="1" smtClean="0"/>
              <a:t>Haussdorf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+ 8 classes of </a:t>
            </a:r>
            <a:r>
              <a:rPr lang="fr-FR" baseline="0" dirty="0" err="1" smtClean="0"/>
              <a:t>lgd:Amenity</a:t>
            </a:r>
            <a:r>
              <a:rPr lang="fr-FR" baseline="0" smtClean="0"/>
              <a:t>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Spend</a:t>
            </a:r>
            <a:r>
              <a:rPr lang="fr-FR" baseline="0" dirty="0" smtClean="0"/>
              <a:t> more time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mobile</a:t>
            </a:r>
            <a:r>
              <a:rPr lang="fr-FR" baseline="0" dirty="0" smtClean="0"/>
              <a:t> applications are good </a:t>
            </a:r>
            <a:r>
              <a:rPr lang="fr-FR" baseline="0" dirty="0" err="1" smtClean="0"/>
              <a:t>examples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geolocation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Add</a:t>
            </a:r>
            <a:r>
              <a:rPr lang="fr-FR" dirty="0" smtClean="0"/>
              <a:t> the date of </a:t>
            </a:r>
            <a:r>
              <a:rPr lang="fr-FR" dirty="0" err="1" smtClean="0"/>
              <a:t>endpoints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Metadata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helps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better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controling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discovering</a:t>
            </a:r>
            <a:r>
              <a:rPr lang="fr-FR" baseline="0" dirty="0" smtClean="0"/>
              <a:t> data </a:t>
            </a:r>
            <a:r>
              <a:rPr lang="fr-FR" baseline="0" dirty="0" err="1" smtClean="0"/>
              <a:t>published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within</a:t>
            </a:r>
            <a:r>
              <a:rPr lang="fr-FR" baseline="0" dirty="0" smtClean="0"/>
              <a:t> a scope/</a:t>
            </a:r>
            <a:r>
              <a:rPr lang="fr-FR" baseline="0" dirty="0" err="1" smtClean="0"/>
              <a:t>context</a:t>
            </a:r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participated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editor of a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practice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Say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j</a:t>
            </a:r>
            <a:r>
              <a:rPr lang="fr-FR" dirty="0" smtClean="0"/>
              <a:t>oint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INRIA and NICTA.</a:t>
            </a:r>
          </a:p>
          <a:p>
            <a:r>
              <a:rPr lang="fr-FR" dirty="0" smtClean="0"/>
              <a:t>+ 16% of </a:t>
            </a:r>
            <a:r>
              <a:rPr lang="fr-FR" dirty="0" err="1" smtClean="0"/>
              <a:t>vocabularies</a:t>
            </a:r>
            <a:r>
              <a:rPr lang="fr-FR" baseline="0" dirty="0" smtClean="0"/>
              <a:t> in LOV </a:t>
            </a:r>
            <a:r>
              <a:rPr lang="fr-FR" baseline="0" dirty="0" err="1" smtClean="0"/>
              <a:t>contained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license</a:t>
            </a:r>
            <a:r>
              <a:rPr lang="fr-FR" baseline="0" dirty="0" smtClean="0"/>
              <a:t> information in the </a:t>
            </a:r>
            <a:r>
              <a:rPr lang="fr-FR" baseline="0" dirty="0" err="1" smtClean="0"/>
              <a:t>metadata</a:t>
            </a:r>
            <a:endParaRPr lang="fr-FR" baseline="0" dirty="0" smtClean="0"/>
          </a:p>
          <a:p>
            <a:r>
              <a:rPr lang="fr-FR" baseline="0" dirty="0" smtClean="0"/>
              <a:t>+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7.85% of data in LOD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licensing</a:t>
            </a:r>
            <a:r>
              <a:rPr lang="fr-FR" baseline="0" dirty="0" smtClean="0"/>
              <a:t> information.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spend</a:t>
            </a:r>
            <a:r>
              <a:rPr lang="fr-FR" dirty="0" smtClean="0"/>
              <a:t> more time on </a:t>
            </a:r>
            <a:r>
              <a:rPr lang="fr-FR" dirty="0" err="1" smtClean="0"/>
              <a:t>them</a:t>
            </a:r>
            <a:r>
              <a:rPr lang="fr-FR" dirty="0" smtClean="0"/>
              <a:t>..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number</a:t>
            </a:r>
            <a:r>
              <a:rPr lang="fr-FR" dirty="0" smtClean="0"/>
              <a:t> the item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either</a:t>
            </a:r>
            <a:r>
              <a:rPr lang="fr-FR" baseline="0" dirty="0" smtClean="0"/>
              <a:t> of 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+ Talk </a:t>
            </a:r>
            <a:r>
              <a:rPr lang="fr-FR" dirty="0" err="1" smtClean="0"/>
              <a:t>here</a:t>
            </a:r>
            <a:r>
              <a:rPr lang="fr-FR" dirty="0" smtClean="0"/>
              <a:t> about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research</a:t>
            </a:r>
            <a:r>
              <a:rPr lang="fr-FR" baseline="0" dirty="0" smtClean="0"/>
              <a:t> questions + </a:t>
            </a:r>
            <a:r>
              <a:rPr lang="fr-FR" baseline="0" dirty="0" err="1" smtClean="0"/>
              <a:t>spend</a:t>
            </a:r>
            <a:r>
              <a:rPr lang="fr-FR" baseline="0" dirty="0" smtClean="0"/>
              <a:t> more time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&amp;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3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Geo-spatial and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</a:t>
            </a:r>
            <a:r>
              <a:rPr lang="en-US" sz="2400" kern="0" dirty="0" smtClean="0"/>
              <a:t>ellipsoids to define the CRS</a:t>
            </a:r>
            <a:endParaRPr lang="en-US" sz="2400" kern="0" dirty="0" smtClean="0"/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</a:t>
            </a:r>
            <a:r>
              <a:rPr lang="en-US" sz="2400" b="1" kern="0" dirty="0" smtClean="0"/>
              <a:t>eb </a:t>
            </a:r>
            <a:r>
              <a:rPr lang="en-US" sz="2400" b="1" kern="0" dirty="0"/>
              <a:t>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</a:t>
            </a:r>
            <a:r>
              <a:rPr lang="en-US" sz="2400" dirty="0" smtClean="0">
                <a:latin typeface="Eurostile LT Std" charset="0"/>
              </a:rPr>
              <a:t>WKT </a:t>
            </a:r>
            <a:r>
              <a:rPr lang="en-US" sz="2400" dirty="0" err="1" smtClean="0">
                <a:latin typeface="Eurostile LT Std" charset="0"/>
              </a:rPr>
              <a:t>datatype</a:t>
            </a:r>
            <a:r>
              <a:rPr lang="en-US" sz="2400" dirty="0" smtClean="0">
                <a:latin typeface="Eurostile LT Std" charset="0"/>
              </a:rPr>
              <a:t> </a:t>
            </a:r>
            <a:r>
              <a:rPr lang="en-US" sz="2400" dirty="0">
                <a:latin typeface="Eurostile LT Std" charset="0"/>
              </a:rPr>
              <a:t>in </a:t>
            </a:r>
            <a:r>
              <a:rPr lang="en-US" sz="2400" dirty="0" smtClean="0">
                <a:latin typeface="Eurostile LT Std" charset="0"/>
              </a:rPr>
              <a:t>RDF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</a:t>
            </a:r>
            <a:r>
              <a:rPr lang="en-US" sz="2000" dirty="0" smtClean="0">
                <a:latin typeface="Eurostile LT Std" charset="0"/>
              </a:rPr>
              <a:t>),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 embedding CRS in literals</a:t>
            </a:r>
            <a:endParaRPr lang="en-US" sz="20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5 ontologies and 2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, </a:t>
            </a:r>
            <a:r>
              <a:rPr lang="en-US" sz="2000" kern="0" dirty="0" err="1" smtClean="0">
                <a:latin typeface="Eurostile LT Std" charset="0"/>
              </a:rPr>
              <a:t>bdtopo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799358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 (*)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Schema.org</a:t>
                      </a:r>
                      <a:r>
                        <a:rPr lang="en-US" sz="1800" noProof="0" dirty="0" smtClean="0"/>
                        <a:t> (*)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r>
              <a:rPr lang="en-US" sz="2400" dirty="0" smtClean="0">
                <a:latin typeface="Eurostile LT Std" charset="0"/>
              </a:rPr>
              <a:t>in other GIS formats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Structured </a:t>
            </a:r>
            <a:r>
              <a:rPr lang="en-US" sz="2400" dirty="0">
                <a:latin typeface="Eurostile LT Std" charset="0"/>
              </a:rPr>
              <a:t>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67792">
            <a:off x="5335346" y="1908546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reuse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26426"/>
              </p:ext>
            </p:extLst>
          </p:nvPr>
        </p:nvGraphicFramePr>
        <p:xfrm>
          <a:off x="1259632" y="2918088"/>
          <a:ext cx="6912247" cy="375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links (14 </a:t>
                      </a:r>
                      <a:r>
                        <a:rPr lang="es-ES" dirty="0" err="1" smtClean="0"/>
                        <a:t>comm</a:t>
                      </a:r>
                      <a:r>
                        <a:rPr lang="es-ES" dirty="0" smtClean="0"/>
                        <a:t>., 75  </a:t>
                      </a:r>
                      <a:r>
                        <a:rPr lang="es-ES" dirty="0" err="1" smtClean="0"/>
                        <a:t>depts</a:t>
                      </a:r>
                      <a:r>
                        <a:rPr lang="es-ES" dirty="0" smtClean="0"/>
                        <a:t>, 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 links</a:t>
                      </a:r>
                      <a:r>
                        <a:rPr lang="es-ES" baseline="0" dirty="0" smtClean="0"/>
                        <a:t> (10 </a:t>
                      </a:r>
                      <a:r>
                        <a:rPr lang="es-ES" baseline="0" dirty="0" err="1" smtClean="0"/>
                        <a:t>comm</a:t>
                      </a:r>
                      <a:r>
                        <a:rPr lang="es-ES" baseline="0" dirty="0" smtClean="0"/>
                        <a:t>., 51 </a:t>
                      </a:r>
                      <a:r>
                        <a:rPr lang="es-ES" baseline="0" dirty="0" err="1" smtClean="0"/>
                        <a:t>depts</a:t>
                      </a:r>
                      <a:r>
                        <a:rPr lang="es-ES" baseline="0" dirty="0" smtClean="0"/>
                        <a:t>, 9 </a:t>
                      </a:r>
                      <a:r>
                        <a:rPr lang="es-ES" baseline="0" dirty="0" err="1" smtClean="0"/>
                        <a:t>regions</a:t>
                      </a:r>
                      <a:r>
                        <a:rPr lang="es-ES" baseline="0" dirty="0" smtClean="0"/>
                        <a:t>)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links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879653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408266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123728" y="1628800"/>
            <a:ext cx="6552728" cy="432048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838152" y="1239296"/>
            <a:ext cx="7982320" cy="71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s-ES" sz="2400" dirty="0" err="1" smtClean="0"/>
              <a:t>Part</a:t>
            </a:r>
            <a:r>
              <a:rPr lang="es-ES" sz="2400" dirty="0" smtClean="0"/>
              <a:t> of </a:t>
            </a:r>
            <a:r>
              <a:rPr lang="es-ES" sz="2400" dirty="0" err="1" smtClean="0"/>
              <a:t>our</a:t>
            </a:r>
            <a:r>
              <a:rPr lang="es-ES" sz="2400" dirty="0" smtClean="0"/>
              <a:t> </a:t>
            </a:r>
            <a:r>
              <a:rPr lang="es-ES" sz="2400" dirty="0" err="1" smtClean="0"/>
              <a:t>work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under</a:t>
            </a:r>
            <a:r>
              <a:rPr lang="es-ES" sz="2400" dirty="0" smtClean="0"/>
              <a:t> </a:t>
            </a:r>
            <a:r>
              <a:rPr lang="es-ES" sz="2400" dirty="0" err="1" smtClean="0"/>
              <a:t>reused</a:t>
            </a:r>
            <a:r>
              <a:rPr lang="es-ES" sz="2400" dirty="0" smtClean="0"/>
              <a:t> </a:t>
            </a:r>
            <a:r>
              <a:rPr lang="es-ES" sz="2400" dirty="0" err="1" smtClean="0"/>
              <a:t>by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W3C/OGC </a:t>
            </a:r>
            <a:r>
              <a:rPr lang="es-ES" sz="2400" dirty="0" err="1" smtClean="0"/>
              <a:t>Spatial</a:t>
            </a:r>
            <a:r>
              <a:rPr lang="es-ES" sz="2400" dirty="0" smtClean="0"/>
              <a:t> Data </a:t>
            </a:r>
            <a:r>
              <a:rPr lang="es-ES" sz="2400" dirty="0" err="1" smtClean="0"/>
              <a:t>Working</a:t>
            </a:r>
            <a:r>
              <a:rPr lang="es-ES" sz="2400" dirty="0" smtClean="0"/>
              <a:t> </a:t>
            </a:r>
            <a:r>
              <a:rPr lang="es-ES" sz="2400" dirty="0" err="1" smtClean="0"/>
              <a:t>Group</a:t>
            </a:r>
            <a:endParaRPr lang="en-US" sz="2400" dirty="0" smtClean="0"/>
          </a:p>
          <a:p>
            <a:pPr>
              <a:buClr>
                <a:srgbClr val="195711"/>
              </a:buClr>
            </a:pPr>
            <a:endParaRPr lang="en-US" sz="2400" dirty="0" smtClean="0"/>
          </a:p>
          <a:p>
            <a:pPr marL="0" indent="0">
              <a:buNone/>
            </a:pPr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4 applications re-using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</a:t>
            </a:r>
            <a:r>
              <a:rPr lang="en-US" sz="26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600" b="0" dirty="0"/>
              <a:t>Input: Datasets published as LOD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600" dirty="0" smtClean="0"/>
              <a:t> 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346324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908720"/>
            <a:ext cx="5593053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495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5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52" y="2024289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 rot="20228038">
            <a:off x="293201" y="463517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823368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2349698"/>
            <a:ext cx="475322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124744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74886"/>
              </p:ext>
            </p:extLst>
          </p:nvPr>
        </p:nvGraphicFramePr>
        <p:xfrm>
          <a:off x="4856680" y="3861048"/>
          <a:ext cx="4287320" cy="271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[1]  </a:t>
            </a:r>
            <a:r>
              <a:rPr lang="en-US" sz="2000" dirty="0" smtClean="0"/>
              <a:t>to compute 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&amp;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Features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71408</TotalTime>
  <Words>6324</Words>
  <Application>Microsoft Macintosh PowerPoint</Application>
  <PresentationFormat>Presentación en pantalla (4:3)</PresentationFormat>
  <Paragraphs>965</Paragraphs>
  <Slides>65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and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936</cp:revision>
  <cp:lastPrinted>2012-03-20T09:35:21Z</cp:lastPrinted>
  <dcterms:created xsi:type="dcterms:W3CDTF">2011-10-20T08:47:25Z</dcterms:created>
  <dcterms:modified xsi:type="dcterms:W3CDTF">2015-04-10T08:24:16Z</dcterms:modified>
  <cp:category>Linked Data;IGN;geodata</cp:category>
</cp:coreProperties>
</file>